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odec Pro"/>
      <p:regular r:id="rId15"/>
    </p:embeddedFont>
    <p:embeddedFont>
      <p:font typeface="Codec Pro Bold"/>
      <p:regular r:id="rId16"/>
    </p:embeddedFont>
    <p:embeddedFont>
      <p:font typeface="Codec Pro ExtraBold"/>
      <p:regular r:id="rId17"/>
    </p:embeddedFont>
    <p:embeddedFont>
      <p:font typeface="Montserrat Light Bold"/>
      <p:regular r:id="rId18"/>
    </p:embeddedFont>
    <p:embeddedFont>
      <p:font typeface="Open Sans" panose="020B0606030504020204" pitchFamily="34" charset="0"/>
      <p:regular r:id="rId19"/>
      <p:bold r:id="rId20"/>
    </p:embeddedFont>
    <p:embeddedFont>
      <p:font typeface="Open Sans Bold"/>
      <p:regular r:id="rId21"/>
    </p:embeddedFont>
    <p:embeddedFont>
      <p:font typeface="Open Sauce"/>
      <p:regular r:id="rId22"/>
    </p:embeddedFont>
    <p:embeddedFont>
      <p:font typeface="Open Sauce Bold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67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438250" y="3968362"/>
            <a:ext cx="8872468" cy="5001854"/>
          </a:xfrm>
          <a:custGeom>
            <a:avLst/>
            <a:gdLst/>
            <a:ahLst/>
            <a:cxnLst/>
            <a:rect l="l" t="t" r="r" b="b"/>
            <a:pathLst>
              <a:path w="8872468" h="5001854">
                <a:moveTo>
                  <a:pt x="0" y="0"/>
                </a:moveTo>
                <a:lnTo>
                  <a:pt x="8872469" y="0"/>
                </a:lnTo>
                <a:lnTo>
                  <a:pt x="8872469" y="5001854"/>
                </a:lnTo>
                <a:lnTo>
                  <a:pt x="0" y="50018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52076"/>
            <a:ext cx="7604412" cy="270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serviços realizados serão analisados de forma integrada e apresentados em um relatório conclusivo, detalhando as atividades executadas, os recursos utilizados e a equipe envolvida, além da entrega dos produtos finais conforme as especificações do projeto.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41071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execução dos serviços, processamento e geração de planta e relatório implica os seguintes valores: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Mobilização/desmobilização-------------------------------------R$</a:t>
            </a:r>
            <a:r>
              <a:rPr lang="en-US" sz="330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Serviço--------------------------------------------------------------R$</a:t>
            </a:r>
            <a:r>
              <a:rPr lang="en-US" sz="330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 em 10 dias da emissão da nota fiscal</a:t>
            </a:r>
          </a:p>
          <a:p>
            <a:pPr algn="ctr"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6562" y="8430260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</a:t>
            </a:r>
            <a:r>
              <a:rPr lang="en-US" sz="49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63726" y="8629753"/>
            <a:ext cx="16230600" cy="1780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4"/>
              </a:lnSpc>
            </a:pP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prazo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estimado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para a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Vistoria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Elaboração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Laudo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Avaliação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será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entregue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até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10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, a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contar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 data da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conclusão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da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vistoria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17404"/>
            <a:ext cx="14255074" cy="1546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622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Não serão penalizados os eventuais atrasos (nas previsões iniciais), decorrentes de adversidades climáticas (chuvas ininterruptas, ventos muito fortes) e outras questões imponderáveis ou impedimentos à realização das coletas de campo, devido a fatores operacionais que sejam de responsabilidade do contratante;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Eventuais modificações, na estrutura das alternativas apresentadas, poderão representar correspondente flutuação no valor dos serviços cotados (abaixo, ou eventualmente acima dos valores sugeridos).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Quaisquer outros serviços, que não discriminados nesta, serão objeto de uma nova negociação;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Demais detalhes a respeito deste empenho poderão ser discutidos, a qualquer tempo, havendo interesse nesta proposta.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98322"/>
            <a:ext cx="5857379" cy="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25018" y="468213"/>
            <a:ext cx="1203569" cy="1203569"/>
          </a:xfrm>
          <a:custGeom>
            <a:avLst/>
            <a:gdLst/>
            <a:ahLst/>
            <a:cxnLst/>
            <a:rect l="l" t="t" r="r" b="b"/>
            <a:pathLst>
              <a:path w="1203569" h="1203569">
                <a:moveTo>
                  <a:pt x="0" y="0"/>
                </a:moveTo>
                <a:lnTo>
                  <a:pt x="1203569" y="0"/>
                </a:lnTo>
                <a:lnTo>
                  <a:pt x="1203569" y="1203569"/>
                </a:lnTo>
                <a:lnTo>
                  <a:pt x="0" y="1203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1117623"/>
            <a:ext cx="14492082" cy="264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EM ENGENHARIA DE AVALIAÇÕES DE IMÓVEIS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4451" y="5487395"/>
            <a:ext cx="5192673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</a:t>
            </a:r>
            <a:r>
              <a:rPr lang="en-US" sz="3199">
                <a:solidFill>
                  <a:srgbClr val="D07E38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1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127365" y="2666602"/>
            <a:ext cx="6489986" cy="5840987"/>
          </a:xfrm>
          <a:custGeom>
            <a:avLst/>
            <a:gdLst/>
            <a:ahLst/>
            <a:cxnLst/>
            <a:rect l="l" t="t" r="r" b="b"/>
            <a:pathLst>
              <a:path w="6489986" h="5840987">
                <a:moveTo>
                  <a:pt x="0" y="0"/>
                </a:moveTo>
                <a:lnTo>
                  <a:pt x="6489986" y="0"/>
                </a:lnTo>
                <a:lnTo>
                  <a:pt x="6489986" y="5840987"/>
                </a:lnTo>
                <a:lnTo>
                  <a:pt x="0" y="5840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-8188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Vistoria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351015" y="1241898"/>
            <a:ext cx="11585971" cy="112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15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vistoria será realizada por Engenheiro Civil especializado, devidamente habilitado no CREA e deverá ser agendada entre a Contratante e Contratado, conforme data e horário.</a:t>
            </a:r>
          </a:p>
          <a:p>
            <a:pPr algn="ctr">
              <a:lnSpc>
                <a:spcPts val="3015"/>
              </a:lnSpc>
            </a:pPr>
            <a:endParaRPr lang="en-US" sz="215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4595" y="433522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944827" y="87514"/>
            <a:ext cx="7592720" cy="1554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4885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NORMAS OBSERVADAS</a:t>
            </a:r>
          </a:p>
          <a:p>
            <a:pPr algn="ctr">
              <a:lnSpc>
                <a:spcPts val="4972"/>
              </a:lnSpc>
            </a:pPr>
            <a:endParaRPr lang="en-US" sz="4885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22460" y="962025"/>
            <a:ext cx="11243081" cy="982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3"/>
              </a:lnSpc>
            </a:pPr>
            <a:r>
              <a:rPr lang="en-US" sz="20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terá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por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base as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recomendações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parâmetros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cálculo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preconizados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pelas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atualmente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vigor:</a:t>
            </a: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para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Bens – NBR 14.653-2</a:t>
            </a: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 para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Imóveis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Urbanos – IBAPE/SP – 2011</a:t>
            </a: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Posterior à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vistoria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realizada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será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elaborado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Laudo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impressa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papel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A4,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ilustrado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com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documentação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fotográfica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  <a:p>
            <a:pPr algn="just">
              <a:lnSpc>
                <a:spcPts val="2383"/>
              </a:lnSpc>
            </a:pP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Laudo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será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composto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conforme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itens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abaixo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discriminados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just">
              <a:lnSpc>
                <a:spcPts val="2383"/>
              </a:lnSpc>
            </a:pP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Termo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entrega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Introdução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Solicitante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Objetivo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Vistoria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Descrição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Região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Descrição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Imóvel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Descrição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Terreno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Descrição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das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Benfeitorias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Metodologia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Análise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Pesquisa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Valores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Unitários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Pesquisa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elementos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comparativos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Tratamento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por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fatores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 do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Imóvel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Conclusão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Encerramento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Anexos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383"/>
              </a:lnSpc>
            </a:pPr>
            <a:endParaRPr lang="en-US" sz="1702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383"/>
              </a:lnSpc>
            </a:pPr>
            <a:endParaRPr lang="en-US" sz="1702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5360" y="1028700"/>
            <a:ext cx="6400249" cy="4800186"/>
          </a:xfrm>
          <a:custGeom>
            <a:avLst/>
            <a:gdLst/>
            <a:ahLst/>
            <a:cxnLst/>
            <a:rect l="l" t="t" r="r" b="b"/>
            <a:pathLst>
              <a:path w="6400249" h="4800186">
                <a:moveTo>
                  <a:pt x="0" y="0"/>
                </a:moveTo>
                <a:lnTo>
                  <a:pt x="6400249" y="0"/>
                </a:lnTo>
                <a:lnTo>
                  <a:pt x="6400249" y="4800186"/>
                </a:lnTo>
                <a:lnTo>
                  <a:pt x="0" y="4800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4392903"/>
            <a:ext cx="6487196" cy="4865397"/>
          </a:xfrm>
          <a:custGeom>
            <a:avLst/>
            <a:gdLst/>
            <a:ahLst/>
            <a:cxnLst/>
            <a:rect l="l" t="t" r="r" b="b"/>
            <a:pathLst>
              <a:path w="6487196" h="4865397">
                <a:moveTo>
                  <a:pt x="0" y="0"/>
                </a:moveTo>
                <a:lnTo>
                  <a:pt x="6487196" y="0"/>
                </a:lnTo>
                <a:lnTo>
                  <a:pt x="6487196" y="4865397"/>
                </a:lnTo>
                <a:lnTo>
                  <a:pt x="0" y="4865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468" r="-12864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413992" cy="5388632"/>
          </a:xfrm>
          <a:custGeom>
            <a:avLst/>
            <a:gdLst/>
            <a:ahLst/>
            <a:cxnLst/>
            <a:rect l="l" t="t" r="r" b="b"/>
            <a:pathLst>
              <a:path w="7413992" h="5388632">
                <a:moveTo>
                  <a:pt x="0" y="0"/>
                </a:moveTo>
                <a:lnTo>
                  <a:pt x="7413992" y="0"/>
                </a:lnTo>
                <a:lnTo>
                  <a:pt x="7413992" y="5388632"/>
                </a:lnTo>
                <a:lnTo>
                  <a:pt x="0" y="5388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94" b="-159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4255553"/>
            <a:ext cx="7705592" cy="4830885"/>
          </a:xfrm>
          <a:custGeom>
            <a:avLst/>
            <a:gdLst/>
            <a:ahLst/>
            <a:cxnLst/>
            <a:rect l="l" t="t" r="r" b="b"/>
            <a:pathLst>
              <a:path w="7705592" h="4830885">
                <a:moveTo>
                  <a:pt x="0" y="0"/>
                </a:moveTo>
                <a:lnTo>
                  <a:pt x="7705592" y="0"/>
                </a:lnTo>
                <a:lnTo>
                  <a:pt x="7705592" y="4830885"/>
                </a:lnTo>
                <a:lnTo>
                  <a:pt x="0" y="483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27" r="-5727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3670" y="18712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11739" b="-1492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27521" y="1986556"/>
            <a:ext cx="6497432" cy="84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33002" y="8278020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06016" y="4675159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2F2F2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86062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5383" y="3717018"/>
            <a:ext cx="16357027" cy="11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486</Words>
  <Application>Microsoft Office PowerPoint</Application>
  <PresentationFormat>Personalizar</PresentationFormat>
  <Paragraphs>90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Codec Pro</vt:lpstr>
      <vt:lpstr>Open Sans</vt:lpstr>
      <vt:lpstr>Arial</vt:lpstr>
      <vt:lpstr>Calibri</vt:lpstr>
      <vt:lpstr>Montserrat Light Bold</vt:lpstr>
      <vt:lpstr>Open Sauce</vt:lpstr>
      <vt:lpstr>Open Sauce Bold</vt:lpstr>
      <vt:lpstr>Codec Pro ExtraBold</vt:lpstr>
      <vt:lpstr>Open Sans Bold</vt:lpstr>
      <vt:lpstr>Codec Pro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Cópia de Green minimalist professional Business Proposal Presentation</dc:title>
  <cp:lastModifiedBy>Matheus Toledo</cp:lastModifiedBy>
  <cp:revision>3</cp:revision>
  <dcterms:created xsi:type="dcterms:W3CDTF">2006-08-16T00:00:00Z</dcterms:created>
  <dcterms:modified xsi:type="dcterms:W3CDTF">2024-11-18T20:28:10Z</dcterms:modified>
  <dc:identifier>DAGW2ixUtMM</dc:identifier>
</cp:coreProperties>
</file>